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211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422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633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844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1055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266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477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688" algn="l" defTabSz="8164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532" y="48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2840568"/>
            <a:ext cx="4371975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1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6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366185"/>
            <a:ext cx="1157288" cy="78020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8" cy="78020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9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301" y="5875868"/>
            <a:ext cx="4371975" cy="1816100"/>
          </a:xfrm>
        </p:spPr>
        <p:txBody>
          <a:bodyPr anchor="t"/>
          <a:lstStyle>
            <a:lvl1pPr algn="l">
              <a:defRPr sz="355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5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422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3pPr>
            <a:lvl4pPr marL="1224633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4pPr>
            <a:lvl5pPr marL="1632844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5pPr>
            <a:lvl6pPr marL="2041055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6pPr>
            <a:lvl7pPr marL="2449266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7pPr>
            <a:lvl8pPr marL="2857477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8pPr>
            <a:lvl9pPr marL="3265688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9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8"/>
          </a:xfrm>
        </p:spPr>
        <p:txBody>
          <a:bodyPr/>
          <a:lstStyle>
            <a:lvl1pPr>
              <a:defRPr sz="2500"/>
            </a:lvl1pPr>
            <a:lvl2pPr>
              <a:defRPr sz="215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4613" y="2133601"/>
            <a:ext cx="2271713" cy="6034618"/>
          </a:xfrm>
        </p:spPr>
        <p:txBody>
          <a:bodyPr/>
          <a:lstStyle>
            <a:lvl1pPr>
              <a:defRPr sz="2500"/>
            </a:lvl1pPr>
            <a:lvl2pPr>
              <a:defRPr sz="215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</p:spPr>
        <p:txBody>
          <a:bodyPr anchor="b"/>
          <a:lstStyle>
            <a:lvl1pPr marL="0" indent="0">
              <a:buNone/>
              <a:defRPr sz="2150" b="1"/>
            </a:lvl1pPr>
            <a:lvl2pPr marL="408211" indent="0">
              <a:buNone/>
              <a:defRPr sz="1800" b="1"/>
            </a:lvl2pPr>
            <a:lvl3pPr marL="816422" indent="0">
              <a:buNone/>
              <a:defRPr sz="1600" b="1"/>
            </a:lvl3pPr>
            <a:lvl4pPr marL="1224633" indent="0">
              <a:buNone/>
              <a:defRPr sz="1450" b="1"/>
            </a:lvl4pPr>
            <a:lvl5pPr marL="1632844" indent="0">
              <a:buNone/>
              <a:defRPr sz="1450" b="1"/>
            </a:lvl5pPr>
            <a:lvl6pPr marL="2041055" indent="0">
              <a:buNone/>
              <a:defRPr sz="1450" b="1"/>
            </a:lvl6pPr>
            <a:lvl7pPr marL="2449266" indent="0">
              <a:buNone/>
              <a:defRPr sz="1450" b="1"/>
            </a:lvl7pPr>
            <a:lvl8pPr marL="2857477" indent="0">
              <a:buNone/>
              <a:defRPr sz="1450" b="1"/>
            </a:lvl8pPr>
            <a:lvl9pPr marL="3265688" indent="0">
              <a:buNone/>
              <a:defRPr sz="14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175" y="2899834"/>
            <a:ext cx="2272606" cy="5268384"/>
          </a:xfrm>
        </p:spPr>
        <p:txBody>
          <a:bodyPr/>
          <a:lstStyle>
            <a:lvl1pPr>
              <a:defRPr sz="2150"/>
            </a:lvl1pPr>
            <a:lvl2pPr>
              <a:defRPr sz="1800"/>
            </a:lvl2pPr>
            <a:lvl3pPr>
              <a:defRPr sz="160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12827" y="2046818"/>
            <a:ext cx="2273499" cy="853016"/>
          </a:xfrm>
        </p:spPr>
        <p:txBody>
          <a:bodyPr anchor="b"/>
          <a:lstStyle>
            <a:lvl1pPr marL="0" indent="0">
              <a:buNone/>
              <a:defRPr sz="2150" b="1"/>
            </a:lvl1pPr>
            <a:lvl2pPr marL="408211" indent="0">
              <a:buNone/>
              <a:defRPr sz="1800" b="1"/>
            </a:lvl2pPr>
            <a:lvl3pPr marL="816422" indent="0">
              <a:buNone/>
              <a:defRPr sz="1600" b="1"/>
            </a:lvl3pPr>
            <a:lvl4pPr marL="1224633" indent="0">
              <a:buNone/>
              <a:defRPr sz="1450" b="1"/>
            </a:lvl4pPr>
            <a:lvl5pPr marL="1632844" indent="0">
              <a:buNone/>
              <a:defRPr sz="1450" b="1"/>
            </a:lvl5pPr>
            <a:lvl6pPr marL="2041055" indent="0">
              <a:buNone/>
              <a:defRPr sz="1450" b="1"/>
            </a:lvl6pPr>
            <a:lvl7pPr marL="2449266" indent="0">
              <a:buNone/>
              <a:defRPr sz="1450" b="1"/>
            </a:lvl7pPr>
            <a:lvl8pPr marL="2857477" indent="0">
              <a:buNone/>
              <a:defRPr sz="1450" b="1"/>
            </a:lvl8pPr>
            <a:lvl9pPr marL="3265688" indent="0">
              <a:buNone/>
              <a:defRPr sz="14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12827" y="2899834"/>
            <a:ext cx="2273499" cy="5268384"/>
          </a:xfrm>
        </p:spPr>
        <p:txBody>
          <a:bodyPr/>
          <a:lstStyle>
            <a:lvl1pPr>
              <a:defRPr sz="2150"/>
            </a:lvl1pPr>
            <a:lvl2pPr>
              <a:defRPr sz="1800"/>
            </a:lvl2pPr>
            <a:lvl3pPr>
              <a:defRPr sz="160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1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3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7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6" y="364067"/>
            <a:ext cx="1692176" cy="154940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0965" y="364068"/>
            <a:ext cx="2875360" cy="7804151"/>
          </a:xfrm>
        </p:spPr>
        <p:txBody>
          <a:bodyPr/>
          <a:lstStyle>
            <a:lvl1pPr>
              <a:defRPr sz="2850"/>
            </a:lvl1pPr>
            <a:lvl2pPr>
              <a:defRPr sz="2500"/>
            </a:lvl2pPr>
            <a:lvl3pPr>
              <a:defRPr sz="215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6" y="1913468"/>
            <a:ext cx="1692176" cy="6254751"/>
          </a:xfrm>
        </p:spPr>
        <p:txBody>
          <a:bodyPr/>
          <a:lstStyle>
            <a:lvl1pPr marL="0" indent="0">
              <a:buNone/>
              <a:defRPr sz="1250"/>
            </a:lvl1pPr>
            <a:lvl2pPr marL="408211" indent="0">
              <a:buNone/>
              <a:defRPr sz="1050"/>
            </a:lvl2pPr>
            <a:lvl3pPr marL="816422" indent="0">
              <a:buNone/>
              <a:defRPr sz="900"/>
            </a:lvl3pPr>
            <a:lvl4pPr marL="1224633" indent="0">
              <a:buNone/>
              <a:defRPr sz="800"/>
            </a:lvl4pPr>
            <a:lvl5pPr marL="1632844" indent="0">
              <a:buNone/>
              <a:defRPr sz="800"/>
            </a:lvl5pPr>
            <a:lvl6pPr marL="2041055" indent="0">
              <a:buNone/>
              <a:defRPr sz="800"/>
            </a:lvl6pPr>
            <a:lvl7pPr marL="2449266" indent="0">
              <a:buNone/>
              <a:defRPr sz="800"/>
            </a:lvl7pPr>
            <a:lvl8pPr marL="2857477" indent="0">
              <a:buNone/>
              <a:defRPr sz="800"/>
            </a:lvl8pPr>
            <a:lvl9pPr marL="326568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1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8162" y="817034"/>
            <a:ext cx="3086100" cy="5486400"/>
          </a:xfrm>
        </p:spPr>
        <p:txBody>
          <a:bodyPr/>
          <a:lstStyle>
            <a:lvl1pPr marL="0" indent="0">
              <a:buNone/>
              <a:defRPr sz="2850"/>
            </a:lvl1pPr>
            <a:lvl2pPr marL="408211" indent="0">
              <a:buNone/>
              <a:defRPr sz="2500"/>
            </a:lvl2pPr>
            <a:lvl3pPr marL="816422" indent="0">
              <a:buNone/>
              <a:defRPr sz="2150"/>
            </a:lvl3pPr>
            <a:lvl4pPr marL="1224633" indent="0">
              <a:buNone/>
              <a:defRPr sz="1800"/>
            </a:lvl4pPr>
            <a:lvl5pPr marL="1632844" indent="0">
              <a:buNone/>
              <a:defRPr sz="1800"/>
            </a:lvl5pPr>
            <a:lvl6pPr marL="2041055" indent="0">
              <a:buNone/>
              <a:defRPr sz="1800"/>
            </a:lvl6pPr>
            <a:lvl7pPr marL="2449266" indent="0">
              <a:buNone/>
              <a:defRPr sz="1800"/>
            </a:lvl7pPr>
            <a:lvl8pPr marL="2857477" indent="0">
              <a:buNone/>
              <a:defRPr sz="1800"/>
            </a:lvl8pPr>
            <a:lvl9pPr marL="3265688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50"/>
          </a:xfrm>
        </p:spPr>
        <p:txBody>
          <a:bodyPr/>
          <a:lstStyle>
            <a:lvl1pPr marL="0" indent="0">
              <a:buNone/>
              <a:defRPr sz="1250"/>
            </a:lvl1pPr>
            <a:lvl2pPr marL="408211" indent="0">
              <a:buNone/>
              <a:defRPr sz="1050"/>
            </a:lvl2pPr>
            <a:lvl3pPr marL="816422" indent="0">
              <a:buNone/>
              <a:defRPr sz="900"/>
            </a:lvl3pPr>
            <a:lvl4pPr marL="1224633" indent="0">
              <a:buNone/>
              <a:defRPr sz="800"/>
            </a:lvl4pPr>
            <a:lvl5pPr marL="1632844" indent="0">
              <a:buNone/>
              <a:defRPr sz="800"/>
            </a:lvl5pPr>
            <a:lvl6pPr marL="2041055" indent="0">
              <a:buNone/>
              <a:defRPr sz="800"/>
            </a:lvl6pPr>
            <a:lvl7pPr marL="2449266" indent="0">
              <a:buNone/>
              <a:defRPr sz="800"/>
            </a:lvl7pPr>
            <a:lvl8pPr marL="2857477" indent="0">
              <a:buNone/>
              <a:defRPr sz="800"/>
            </a:lvl8pPr>
            <a:lvl9pPr marL="326568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8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420B8-D6E7-4E82-A294-52F497F1B4AE}" type="datetimeFigureOut">
              <a:rPr lang="en-US" smtClean="0"/>
              <a:t>14-Feb-18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2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422" rtl="0" eaLnBrk="1" latinLnBrk="0" hangingPunct="1">
        <a:spcBef>
          <a:spcPct val="0"/>
        </a:spcBef>
        <a:buNone/>
        <a:defRPr sz="3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59" indent="-306159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850" kern="1200">
          <a:solidFill>
            <a:schemeClr val="tx1"/>
          </a:solidFill>
          <a:latin typeface="+mn-lt"/>
          <a:ea typeface="+mn-ea"/>
          <a:cs typeface="+mn-cs"/>
        </a:defRPr>
      </a:lvl1pPr>
      <a:lvl2pPr marL="663343" indent="-255132" algn="l" defTabSz="81642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528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39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950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161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372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583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794" indent="-204106" algn="l" defTabSz="81642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211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422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844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055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266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477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688" algn="l" defTabSz="8164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34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Gratiela</dc:creator>
  <cp:lastModifiedBy>user</cp:lastModifiedBy>
  <cp:revision>2</cp:revision>
  <dcterms:created xsi:type="dcterms:W3CDTF">2016-05-04T15:05:01Z</dcterms:created>
  <dcterms:modified xsi:type="dcterms:W3CDTF">2018-02-14T08:52:39Z</dcterms:modified>
</cp:coreProperties>
</file>